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3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0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1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314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7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60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88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60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20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4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3679-68FA-BC48-945D-36A888633C90}" type="datetimeFigureOut">
              <a:rPr lang="de-DE" smtClean="0"/>
              <a:t>13.03.20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53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733889D-DDE6-F041-9CAB-A8C858A244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6F45501-A33E-3D48-8B19-446C287E09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3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607081C-95B2-BC4C-ADE0-2DE53FBAD0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755" y="543791"/>
            <a:ext cx="5971309" cy="59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24C234-AA61-1845-B93A-8C7A2A806B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786" y="1122985"/>
            <a:ext cx="6674427" cy="46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1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1A96CE-01EB-CB42-B586-685D5176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211282"/>
            <a:ext cx="6231082" cy="62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4DF309-EB78-3C49-ACD0-3416D8A35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172" y="0"/>
            <a:ext cx="645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9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A4-Papier (210 x 297 mm)</PresentationFormat>
  <Paragraphs>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Jure Zakotnik</dc:creator>
  <cp:lastModifiedBy>Jure Zakotnik</cp:lastModifiedBy>
  <cp:revision>11</cp:revision>
  <dcterms:created xsi:type="dcterms:W3CDTF">2020-03-05T10:15:48Z</dcterms:created>
  <dcterms:modified xsi:type="dcterms:W3CDTF">2020-03-13T12:28:50Z</dcterms:modified>
</cp:coreProperties>
</file>